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6327"/>
  </p:normalViewPr>
  <p:slideViewPr>
    <p:cSldViewPr snapToGrid="0" snapToObjects="1">
      <p:cViewPr>
        <p:scale>
          <a:sx n="103" d="100"/>
          <a:sy n="103" d="100"/>
        </p:scale>
        <p:origin x="2208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1186-3692-374F-9A99-C8382797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FBDB5-F274-F040-B32B-B177FC9A2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1C7C6-37B2-FB42-918C-652B39562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F8B49-B6A0-E842-A9E4-EE7A543AD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9A1D0-BE04-554E-984D-FE27FEB14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8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00EE7-FE19-0147-AB7B-C1BC4E47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6DF0A-0FE7-474B-89FB-1A07E25BC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06870-57F0-3F4B-BCF6-31A8C27C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C0AAF-4684-CF45-8E41-0DF99D845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A89AC-6E37-9E4E-BFC2-DAD82E6D4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3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CFE68E-F429-AB44-A2FF-9D7918A24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51883-EFD5-5146-85C0-91641590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796B2-4C79-804A-BAE6-86440C82A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F909E-9635-7D4F-A228-C5DC115DD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1987F-6BBB-5249-B727-A10598FC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8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88D3-CDEE-9549-A049-30036C235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E3264-0F4B-1A4C-A9C1-2A15EF2AB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70000-AB2C-AB44-B492-1AB2E701E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77695-3A1B-B249-B153-C255359BD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1D8F8-0635-1F40-842F-82B1333F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10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4D8DE-BBBE-044A-BDAB-71929669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7C6CD-70AE-914B-A867-0B297678A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F7493-BAD1-D34C-91E1-6FA0B347A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11588-4B42-6A4C-BFC4-1EB1989A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9FCAC-4AFB-BD4A-A514-421B1630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BD43-4F2F-0743-A1E5-B2264956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12660-A6DF-5145-8EAF-43F1A10313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D3245-9F33-9C4A-97BA-380A75CAF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2AA6B-8562-4A49-94F7-B9EF232E4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246C1-CFF0-3A4A-BE4C-E9652C507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DA022-00D0-3242-90CC-D4EE67BD6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00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53AA7-52E9-7C46-99D9-4B81B470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C99F1-D0DB-884E-9146-BCF571F85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49CB2-95D5-254E-9A4C-E6CF8481E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2716E0-E5EC-4540-8847-A82D33A23B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8F7951-806E-7D41-B2E2-3E3C585658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14B526-2220-D34F-B350-5C1EC063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D7E5BD-93DB-8C4F-8834-301C3C845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48E520-BFB7-C245-9554-0E5A2D37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6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5FF0A-B3A7-9941-A317-2014FA6E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240A2-91D0-7441-BFE9-DD7A22E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CEEE9-6B4F-B749-95F1-0902A1F2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5D1B0C-58BC-9940-AEBE-84168E89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6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501EE5-BCCD-7245-9FE4-21D51663A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FA9B97-D7D2-A943-9276-2459430F7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6C998B-DDA9-EC4A-800A-6679CC2C9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28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B9D2-0656-1B47-B402-C3A750768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BF59C-0935-944B-BBC9-99B7C7ABF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8F042-3F4C-D84D-850D-70E98E4A0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5BDB1-C88A-0948-968E-46CFC3052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27AAB6-6D20-7047-8760-BCEA0E12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61771-AF7E-684F-B3C7-DD05E1E6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01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1A706-D01C-D740-AC4C-7D8DCA37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E3B0BB-1D64-AB4B-B676-3577973EB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F6B8F-452E-C840-B0F3-AF54AAFAF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7BB05-429D-6B43-A668-FED15D4B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7EDCB-E71A-C247-9F87-6BF76B0F2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A73B0-F556-904E-914A-3894B81C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024C1A-7C98-804A-BD68-94C26ABB1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DA351-992F-6843-9ED6-4DED22C2D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BB17-2013-5643-AA09-A5B2C469E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21F75-1881-6545-9A8C-37A1B77B5707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2CDF2-636A-6845-8229-7F869B0DBC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FFA1A-E918-3D42-8E23-121279E9E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3F645-46AB-8A44-B572-6D49E54FC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3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966E6B6-3C1B-B741-80D4-056C86D957F9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5" name="Picture 4" descr="A picture containing sky, outdoor, water, nature&#10;&#10;Description automatically generated">
              <a:extLst>
                <a:ext uri="{FF2B5EF4-FFF2-40B4-BE49-F238E27FC236}">
                  <a16:creationId xmlns:a16="http://schemas.microsoft.com/office/drawing/2014/main" id="{851A2CDC-0D42-1A49-9989-2408986FD9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734" b="7905"/>
            <a:stretch/>
          </p:blipFill>
          <p:spPr>
            <a:xfrm>
              <a:off x="0" y="-1"/>
              <a:ext cx="12192000" cy="6858001"/>
            </a:xfrm>
            <a:prstGeom prst="rect">
              <a:avLst/>
            </a:prstGeom>
            <a:effectLst/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DE77F6-2FFC-9C4A-B3E4-5C87EB76A5EC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8E9E4A-2F54-6E45-BB5D-FD55FDD6E91C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603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8181DE-5A81-0B4C-B9ED-078D617388F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02361CD-69FF-864F-8982-D6696CD96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416" b="7330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94328EF-7A14-2643-A3E0-94EDAD1BABCA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4FBE93B-E80A-344A-A5B0-C23031F9F5C0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370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89144A3-0614-FC49-8C63-623FAA2319D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 descr="A picture containing sky, outdoor, nature, water&#10;&#10;Description automatically generated">
              <a:extLst>
                <a:ext uri="{FF2B5EF4-FFF2-40B4-BE49-F238E27FC236}">
                  <a16:creationId xmlns:a16="http://schemas.microsoft.com/office/drawing/2014/main" id="{BBD72AF7-1A95-374C-8E76-B77921059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827" b="1919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04B2AA5-2B7B-8049-B5C8-EA5906527CCD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BCB8ED7-D4F7-BF43-86D2-C22F0DFC655E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0705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4B2EB4-55BA-9B4D-895D-49EF349D76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 descr="A picture containing sky, outdoor, city, day&#10;&#10;Description automatically generated">
              <a:extLst>
                <a:ext uri="{FF2B5EF4-FFF2-40B4-BE49-F238E27FC236}">
                  <a16:creationId xmlns:a16="http://schemas.microsoft.com/office/drawing/2014/main" id="{16E26407-32D3-144E-926A-DDE1A035D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9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21350D-41CB-914D-8307-E994891F4395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ACD7F4-DCA5-8748-9859-8D7424B2397B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3455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6C34A0-C4F2-0445-B543-09E0562C78C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city skyline at night&#10;&#10;Description automatically generated with medium confidence">
              <a:extLst>
                <a:ext uri="{FF2B5EF4-FFF2-40B4-BE49-F238E27FC236}">
                  <a16:creationId xmlns:a16="http://schemas.microsoft.com/office/drawing/2014/main" id="{60CCE5AF-41C3-CE45-B3D0-FE78A36BA4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0731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2BB4B1-530F-7244-9CCE-A145DAC0E3CA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798EE3D-7FC5-9E41-8469-0BA75308161A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990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5FE2080-02B8-0B48-8BFC-BE8952A64A8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picture containing sky, outdoor, city, track&#10;&#10;Description automatically generated">
              <a:extLst>
                <a:ext uri="{FF2B5EF4-FFF2-40B4-BE49-F238E27FC236}">
                  <a16:creationId xmlns:a16="http://schemas.microsoft.com/office/drawing/2014/main" id="{FE3F2DD0-EDE7-EF4E-9586-A3A85A7E15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5014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B03824-C8B8-2A40-8307-1183C49603EC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98B2B37-D874-3D44-8A45-F552D3F01833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136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DE1A45-69AB-914F-8D6C-94B2FF48C9E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cliff next to the ocean&#10;&#10;Description automatically generated with low confidence">
              <a:extLst>
                <a:ext uri="{FF2B5EF4-FFF2-40B4-BE49-F238E27FC236}">
                  <a16:creationId xmlns:a16="http://schemas.microsoft.com/office/drawing/2014/main" id="{710F5979-6BAD-1142-B96A-BA842953D3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5746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B5811C-7C07-1C4D-A56D-9C6DCD7C0BAB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05046DB-1F6A-314E-8115-E0036D6DC70A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6991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C2EFA0-81DA-3F40-9E84-C2574F81197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picture containing outdoor, tiled&#10;&#10;Description automatically generated">
              <a:extLst>
                <a:ext uri="{FF2B5EF4-FFF2-40B4-BE49-F238E27FC236}">
                  <a16:creationId xmlns:a16="http://schemas.microsoft.com/office/drawing/2014/main" id="{E3BA7B01-DEED-2F48-B89B-D8A4C6A883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28" b="19986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E71BBB-BC14-D847-B93E-D3BB4AC1C359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8A37B5-F541-DA40-81D1-AE88DF48B495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362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C39D4D-87C8-E140-AD9E-764494BD77A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Background pattern&#10;&#10;Description automatically generated">
              <a:extLst>
                <a:ext uri="{FF2B5EF4-FFF2-40B4-BE49-F238E27FC236}">
                  <a16:creationId xmlns:a16="http://schemas.microsoft.com/office/drawing/2014/main" id="{870F9C74-72BA-4548-8580-F78A5AA730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479" b="9267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83CA77-A65F-3F47-A1D6-9686C0739A56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75D5AB-CCD8-7043-B7D4-A10B7AD48C44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480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2BE23D-63A8-5848-BF81-F232B282A09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picture containing snow, ice, nature&#10;&#10;Description automatically generated">
              <a:extLst>
                <a:ext uri="{FF2B5EF4-FFF2-40B4-BE49-F238E27FC236}">
                  <a16:creationId xmlns:a16="http://schemas.microsoft.com/office/drawing/2014/main" id="{15302A58-389D-DD48-BF65-443F2C288D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371" b="10375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B5083FB-73A2-3F4F-9044-01EE24116A28}"/>
                </a:ext>
              </a:extLst>
            </p:cNvPr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bg1">
                <a:alpha val="39328"/>
              </a:schemeClr>
            </a:solidFill>
            <a:ln>
              <a:noFill/>
            </a:ln>
            <a:effectLst>
              <a:outerShdw blurRad="50800" dist="50800" dir="5400000" algn="ctr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C54F54-35E3-B843-B87D-C0A5B2263A3E}"/>
                </a:ext>
              </a:extLst>
            </p:cNvPr>
            <p:cNvSpPr txBox="1"/>
            <p:nvPr/>
          </p:nvSpPr>
          <p:spPr>
            <a:xfrm>
              <a:off x="0" y="0"/>
              <a:ext cx="12192000" cy="646331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22nd International Conference on Web Information Systems Engineering</a:t>
              </a:r>
            </a:p>
            <a:p>
              <a:pPr algn="ctr"/>
              <a:r>
                <a:rPr lang="en-AU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October 26-29, Melbourne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3787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120</Words>
  <Application>Microsoft Macintosh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 Felix</dc:creator>
  <cp:lastModifiedBy>Ge Felix</cp:lastModifiedBy>
  <cp:revision>1</cp:revision>
  <dcterms:created xsi:type="dcterms:W3CDTF">2021-10-18T04:54:22Z</dcterms:created>
  <dcterms:modified xsi:type="dcterms:W3CDTF">2021-10-18T05:23:11Z</dcterms:modified>
</cp:coreProperties>
</file>

<file path=docProps/thumbnail.jpeg>
</file>